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 To 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6" y="3930017"/>
            <a:ext cx="8673427" cy="1322587"/>
          </a:xfrm>
        </p:spPr>
        <p:txBody>
          <a:bodyPr/>
          <a:lstStyle/>
          <a:p>
            <a:r>
              <a:rPr lang="en-US" dirty="0" smtClean="0"/>
              <a:t>What we did.</a:t>
            </a:r>
          </a:p>
          <a:p>
            <a:r>
              <a:rPr lang="en-US" dirty="0" smtClean="0"/>
              <a:t>Selin 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3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built robots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37245" y="1356157"/>
            <a:ext cx="3314700" cy="381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96673" y="4935325"/>
            <a:ext cx="1355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*this is not my robot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8040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147393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Here comes </a:t>
            </a:r>
            <a:r>
              <a:rPr lang="en-US" dirty="0" err="1" smtClean="0"/>
              <a:t>dat</a:t>
            </a:r>
            <a:r>
              <a:rPr lang="en-US" dirty="0" smtClean="0"/>
              <a:t> coding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526" y="850776"/>
            <a:ext cx="4879634" cy="5248275"/>
          </a:xfrm>
        </p:spPr>
      </p:pic>
      <p:sp>
        <p:nvSpPr>
          <p:cNvPr id="7" name="TextBox 6"/>
          <p:cNvSpPr txBox="1"/>
          <p:nvPr/>
        </p:nvSpPr>
        <p:spPr>
          <a:xfrm>
            <a:off x="1650670" y="4286992"/>
            <a:ext cx="2137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waddup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32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Demonstration?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400" dirty="0" smtClean="0"/>
              <a:t>(he’s finding his way)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9476509" y="76358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1" name="robo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8100" y="1660525"/>
            <a:ext cx="6281738" cy="3533775"/>
          </a:xfrm>
        </p:spPr>
      </p:pic>
    </p:spTree>
    <p:extLst>
      <p:ext uri="{BB962C8B-B14F-4D97-AF65-F5344CB8AC3E}">
        <p14:creationId xmlns:p14="http://schemas.microsoft.com/office/powerpoint/2010/main" val="564057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507" y="2767722"/>
            <a:ext cx="3498979" cy="1319550"/>
          </a:xfrm>
        </p:spPr>
        <p:txBody>
          <a:bodyPr/>
          <a:lstStyle/>
          <a:p>
            <a:r>
              <a:rPr lang="en-US" dirty="0" smtClean="0"/>
              <a:t>What I learned</a:t>
            </a:r>
            <a:br>
              <a:rPr lang="en-US" dirty="0" smtClean="0"/>
            </a:br>
            <a:endParaRPr lang="en-US" sz="1000" dirty="0"/>
          </a:p>
        </p:txBody>
      </p:sp>
      <p:sp>
        <p:nvSpPr>
          <p:cNvPr id="4" name="TextBox 3"/>
          <p:cNvSpPr txBox="1"/>
          <p:nvPr/>
        </p:nvSpPr>
        <p:spPr>
          <a:xfrm>
            <a:off x="1889975" y="3948772"/>
            <a:ext cx="15200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+mj-lt"/>
              </a:rPr>
              <a:t>(in boating school is)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Version Control in 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smtClean="0"/>
              <a:t>Implementing code to solve real-world and real-time problems</a:t>
            </a:r>
          </a:p>
          <a:p>
            <a:r>
              <a:rPr lang="en-US" dirty="0" smtClean="0"/>
              <a:t>Coding as part of a group.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9062</TotalTime>
  <Words>55</Words>
  <Application>Microsoft Macintosh PowerPoint</Application>
  <PresentationFormat>Widescreen</PresentationFormat>
  <Paragraphs>13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 Light</vt:lpstr>
      <vt:lpstr>Rockwell</vt:lpstr>
      <vt:lpstr>Wingdings</vt:lpstr>
      <vt:lpstr>Atlas</vt:lpstr>
      <vt:lpstr>Intro To CS</vt:lpstr>
      <vt:lpstr>We built robots </vt:lpstr>
      <vt:lpstr>Here comes dat coding</vt:lpstr>
      <vt:lpstr>Demonstration?  (he’s finding his way)</vt:lpstr>
      <vt:lpstr>What I learned 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CS</dc:title>
  <dc:creator>Onal, Selin Gokce</dc:creator>
  <cp:lastModifiedBy>Onal, Selin Gokce</cp:lastModifiedBy>
  <cp:revision>7</cp:revision>
  <dcterms:created xsi:type="dcterms:W3CDTF">2017-12-01T18:15:29Z</dcterms:created>
  <dcterms:modified xsi:type="dcterms:W3CDTF">2017-12-08T01:17:35Z</dcterms:modified>
</cp:coreProperties>
</file>

<file path=docProps/thumbnail.jpeg>
</file>